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7"/>
  </p:notesMasterIdLst>
  <p:handoutMasterIdLst>
    <p:handoutMasterId r:id="rId8"/>
  </p:handoutMasterIdLst>
  <p:sldIdLst>
    <p:sldId id="256" r:id="rId5"/>
    <p:sldId id="257" r:id="rId6"/>
  </p:sldIdLst>
  <p:sldSz cx="10058400" cy="7772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721" autoAdjust="0"/>
  </p:normalViewPr>
  <p:slideViewPr>
    <p:cSldViewPr snapToGrid="0">
      <p:cViewPr varScale="1">
        <p:scale>
          <a:sx n="100" d="100"/>
          <a:sy n="100" d="100"/>
        </p:scale>
        <p:origin x="780" y="78"/>
      </p:cViewPr>
      <p:guideLst>
        <p:guide orient="horz" pos="2448"/>
        <p:guide pos="31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65" d="100"/>
          <a:sy n="65" d="100"/>
        </p:scale>
        <p:origin x="27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8D6FE3C-34D8-4B4B-9273-D907B0A3B964}" type="datetimeFigureOut">
              <a:rPr lang="en-US"/>
              <a:t>11/24/2018</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169A89D-734B-4FAD-B6E7-2B864E72E489}" type="slidenum">
              <a:rPr/>
              <a:t>‹#›</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0FF5F4-5691-49AF-9E16-FB22826F7264}" type="datetimeFigureOut">
              <a:rPr lang="en-US"/>
              <a:t>11/24/2018</a:t>
            </a:fld>
            <a:endParaRPr/>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2A89D7-7603-4ECB-ADF6-F6CF2BE4F401}" type="slidenum">
              <a:rPr/>
              <a:t>‹#›</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change this brochure, replace our sample content with your own. Or, if you'd rather start from a clean slate, press the New Slide button on the Home tab to insert a new page. Now enter your text and pictures in the empty placeholders. If you need more placeholders for titles, subtitles or body text, copy any of the existing placeholders, then drag the new one into place</a:t>
            </a:r>
            <a:r>
              <a:rPr lang="en-US" dirty="0" smtClean="0"/>
              <a:t>.</a:t>
            </a:r>
          </a:p>
          <a:p>
            <a:endParaRPr lang="en-US" dirty="0"/>
          </a:p>
          <a:p>
            <a:r>
              <a:rPr lang="en-US" dirty="0"/>
              <a:t>And did you notice we made fold marks for you? They are really light, but if you don’t like them showing on your brochure, select and delete them before you print.</a:t>
            </a:r>
          </a:p>
        </p:txBody>
      </p:sp>
      <p:sp>
        <p:nvSpPr>
          <p:cNvPr id="4" name="Slide Number Placeholder 3"/>
          <p:cNvSpPr>
            <a:spLocks noGrp="1"/>
          </p:cNvSpPr>
          <p:nvPr>
            <p:ph type="sldNum" sz="quarter" idx="10"/>
          </p:nvPr>
        </p:nvSpPr>
        <p:spPr/>
        <p:txBody>
          <a:bodyPr/>
          <a:lstStyle/>
          <a:p>
            <a:fld id="{952A89D7-7603-4ECB-ADF6-F6CF2BE4F401}" type="slidenum">
              <a:rPr lang="en-US" smtClean="0"/>
              <a:t>1</a:t>
            </a:fld>
            <a:endParaRPr lang="en-US"/>
          </a:p>
        </p:txBody>
      </p:sp>
    </p:spTree>
    <p:extLst>
      <p:ext uri="{BB962C8B-B14F-4D97-AF65-F5344CB8AC3E}">
        <p14:creationId xmlns:p14="http://schemas.microsoft.com/office/powerpoint/2010/main" val="356980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change this brochure, replace our sample content with your own. Or, if you'd rather start from a clean slate, press the New Slide button on the Home tab to insert a new page. Now enter your text and pictures in the empty placeholders. If you need more placeholders for titles, subtitles or body text, copy any of the existing placeholders, then drag the new one into place</a:t>
            </a:r>
            <a:r>
              <a:rPr lang="en-US" dirty="0" smtClean="0"/>
              <a:t>.</a:t>
            </a:r>
          </a:p>
          <a:p>
            <a:endParaRPr lang="en-US" dirty="0"/>
          </a:p>
          <a:p>
            <a:r>
              <a:rPr lang="en-US" dirty="0"/>
              <a:t>And did you notice we made fold marks for you? They are really light, but if you don’t like them showing on your brochure, select and delete them before you print.</a:t>
            </a:r>
          </a:p>
        </p:txBody>
      </p:sp>
      <p:sp>
        <p:nvSpPr>
          <p:cNvPr id="4" name="Slide Number Placeholder 3"/>
          <p:cNvSpPr>
            <a:spLocks noGrp="1"/>
          </p:cNvSpPr>
          <p:nvPr>
            <p:ph type="sldNum" sz="quarter" idx="10"/>
          </p:nvPr>
        </p:nvSpPr>
        <p:spPr/>
        <p:txBody>
          <a:bodyPr/>
          <a:lstStyle/>
          <a:p>
            <a:fld id="{952A89D7-7603-4ECB-ADF6-F6CF2BE4F401}" type="slidenum">
              <a:rPr lang="en-US" smtClean="0"/>
              <a:t>2</a:t>
            </a:fld>
            <a:endParaRPr lang="en-US"/>
          </a:p>
        </p:txBody>
      </p:sp>
    </p:spTree>
    <p:extLst>
      <p:ext uri="{BB962C8B-B14F-4D97-AF65-F5344CB8AC3E}">
        <p14:creationId xmlns:p14="http://schemas.microsoft.com/office/powerpoint/2010/main" val="993481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457200" y="685800"/>
            <a:ext cx="2359152" cy="4005072"/>
          </a:xfrm>
        </p:spPr>
        <p:txBody>
          <a:bodyPr tIns="1097280">
            <a:normAutofit/>
          </a:bodyPr>
          <a:lstStyle>
            <a:lvl1pPr marL="0" indent="0" algn="ctr">
              <a:buNone/>
              <a:defRPr sz="2000"/>
            </a:lvl1pPr>
          </a:lstStyle>
          <a:p>
            <a:endParaRPr/>
          </a:p>
        </p:txBody>
      </p:sp>
      <p:sp>
        <p:nvSpPr>
          <p:cNvPr id="15" name="Picture Placeholder 11"/>
          <p:cNvSpPr>
            <a:spLocks noGrp="1"/>
          </p:cNvSpPr>
          <p:nvPr>
            <p:ph type="pic" sz="quarter" idx="11"/>
          </p:nvPr>
        </p:nvSpPr>
        <p:spPr>
          <a:xfrm>
            <a:off x="3758184" y="685800"/>
            <a:ext cx="2450592" cy="4005072"/>
          </a:xfrm>
        </p:spPr>
        <p:txBody>
          <a:bodyPr tIns="1097280">
            <a:normAutofit/>
          </a:bodyPr>
          <a:lstStyle>
            <a:lvl1pPr marL="0" indent="0" algn="ctr">
              <a:buNone/>
              <a:defRPr sz="2000"/>
            </a:lvl1pPr>
          </a:lstStyle>
          <a:p>
            <a:endParaRPr/>
          </a:p>
        </p:txBody>
      </p:sp>
      <p:sp>
        <p:nvSpPr>
          <p:cNvPr id="18" name="Picture Placeholder 11"/>
          <p:cNvSpPr>
            <a:spLocks noGrp="1"/>
          </p:cNvSpPr>
          <p:nvPr>
            <p:ph type="pic" sz="quarter" idx="12"/>
          </p:nvPr>
        </p:nvSpPr>
        <p:spPr>
          <a:xfrm>
            <a:off x="7141465" y="2084832"/>
            <a:ext cx="2450592" cy="4727448"/>
          </a:xfrm>
        </p:spPr>
        <p:txBody>
          <a:bodyPr tIns="1097280">
            <a:normAutofit/>
          </a:bodyPr>
          <a:lstStyle>
            <a:lvl1pPr marL="0" indent="0" algn="ctr">
              <a:buNone/>
              <a:defRPr sz="2000"/>
            </a:lvl1pPr>
          </a:lstStyle>
          <a:p>
            <a:endParaRPr/>
          </a:p>
        </p:txBody>
      </p:sp>
      <p:sp>
        <p:nvSpPr>
          <p:cNvPr id="22" name="Text Placeholder 21"/>
          <p:cNvSpPr>
            <a:spLocks noGrp="1"/>
          </p:cNvSpPr>
          <p:nvPr>
            <p:ph type="body" sz="quarter" idx="13" hasCustomPrompt="1"/>
          </p:nvPr>
        </p:nvSpPr>
        <p:spPr>
          <a:xfrm>
            <a:off x="7142163" y="639763"/>
            <a:ext cx="2449512" cy="1262062"/>
          </a:xfrm>
        </p:spPr>
        <p:txBody>
          <a:bodyPr anchor="ctr">
            <a:noAutofit/>
          </a:bodyPr>
          <a:lstStyle>
            <a:lvl1pPr marL="0" indent="0" algn="ctr">
              <a:lnSpc>
                <a:spcPct val="85000"/>
              </a:lnSpc>
              <a:spcBef>
                <a:spcPts val="0"/>
              </a:spcBef>
              <a:buNone/>
              <a:defRPr sz="3600">
                <a:solidFill>
                  <a:schemeClr val="tx2">
                    <a:lumMod val="65000"/>
                    <a:lumOff val="35000"/>
                  </a:schemeClr>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business</a:t>
            </a:r>
            <a:br>
              <a:rPr/>
            </a:br>
            <a:r>
              <a:rPr/>
              <a:t>name</a:t>
            </a:r>
          </a:p>
        </p:txBody>
      </p:sp>
      <p:sp>
        <p:nvSpPr>
          <p:cNvPr id="28" name="Text Placeholder 21"/>
          <p:cNvSpPr>
            <a:spLocks noGrp="1"/>
          </p:cNvSpPr>
          <p:nvPr>
            <p:ph type="body" sz="quarter" idx="19" hasCustomPrompt="1"/>
          </p:nvPr>
        </p:nvSpPr>
        <p:spPr>
          <a:xfrm>
            <a:off x="457200" y="4736592"/>
            <a:ext cx="2359152" cy="2075688"/>
          </a:xfrm>
        </p:spPr>
        <p:txBody>
          <a:bodyPr lIns="182880" rIns="182880" anchor="ctr">
            <a:noAutofit/>
          </a:bodyPr>
          <a:lstStyle>
            <a:lvl1pPr marL="0" indent="0" algn="l">
              <a:lnSpc>
                <a:spcPct val="13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Tree>
    <p:extLst>
      <p:ext uri="{BB962C8B-B14F-4D97-AF65-F5344CB8AC3E}">
        <p14:creationId xmlns:p14="http://schemas.microsoft.com/office/powerpoint/2010/main" val="58631927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457200" y="685800"/>
            <a:ext cx="2450592" cy="2276856"/>
          </a:xfrm>
        </p:spPr>
        <p:txBody>
          <a:bodyPr tIns="457200">
            <a:normAutofit/>
          </a:bodyPr>
          <a:lstStyle>
            <a:lvl1pPr marL="0" indent="0" algn="ctr">
              <a:buNone/>
              <a:defRPr sz="2000"/>
            </a:lvl1pPr>
          </a:lstStyle>
          <a:p>
            <a:endParaRPr/>
          </a:p>
        </p:txBody>
      </p:sp>
      <p:sp>
        <p:nvSpPr>
          <p:cNvPr id="31" name="Text Placeholder 21"/>
          <p:cNvSpPr>
            <a:spLocks noGrp="1"/>
          </p:cNvSpPr>
          <p:nvPr>
            <p:ph type="body" sz="quarter" idx="20" hasCustomPrompt="1"/>
          </p:nvPr>
        </p:nvSpPr>
        <p:spPr>
          <a:xfrm>
            <a:off x="457200" y="3004771"/>
            <a:ext cx="2450592" cy="662354"/>
          </a:xfrm>
        </p:spPr>
        <p:txBody>
          <a:bodyPr lIns="91440" rIns="91440" bIns="0" anchor="b">
            <a:noAutofit/>
          </a:bodyPr>
          <a:lstStyle>
            <a:lvl1pPr marL="0" indent="0" algn="l">
              <a:lnSpc>
                <a:spcPct val="114000"/>
              </a:lnSpc>
              <a:spcBef>
                <a:spcPts val="800"/>
              </a:spcBef>
              <a:buNone/>
              <a:defRPr sz="20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33" name="Text Placeholder 21"/>
          <p:cNvSpPr>
            <a:spLocks noGrp="1"/>
          </p:cNvSpPr>
          <p:nvPr>
            <p:ph type="body" sz="quarter" idx="21" hasCustomPrompt="1"/>
          </p:nvPr>
        </p:nvSpPr>
        <p:spPr>
          <a:xfrm>
            <a:off x="4114800" y="914400"/>
            <a:ext cx="1943100" cy="3352800"/>
          </a:xfrm>
        </p:spPr>
        <p:txBody>
          <a:bodyPr lIns="91440" tIns="91440" rIns="91440" bIns="91440" anchor="ctr">
            <a:noAutofit/>
          </a:bodyPr>
          <a:lstStyle>
            <a:lvl1pPr marL="0" indent="0" algn="l">
              <a:lnSpc>
                <a:spcPct val="130000"/>
              </a:lnSpc>
              <a:spcBef>
                <a:spcPts val="800"/>
              </a:spcBef>
              <a:buNone/>
              <a:defRPr sz="16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
        <p:nvSpPr>
          <p:cNvPr id="34" name="Picture Placeholder 11"/>
          <p:cNvSpPr>
            <a:spLocks noGrp="1"/>
          </p:cNvSpPr>
          <p:nvPr>
            <p:ph type="pic" sz="quarter" idx="22"/>
          </p:nvPr>
        </p:nvSpPr>
        <p:spPr>
          <a:xfrm>
            <a:off x="3849624" y="4690587"/>
            <a:ext cx="2450592" cy="2110626"/>
          </a:xfrm>
        </p:spPr>
        <p:txBody>
          <a:bodyPr tIns="457200">
            <a:normAutofit/>
          </a:bodyPr>
          <a:lstStyle>
            <a:lvl1pPr marL="0" indent="0" algn="ctr">
              <a:buNone/>
              <a:defRPr sz="2000"/>
            </a:lvl1pPr>
          </a:lstStyle>
          <a:p>
            <a:endParaRPr/>
          </a:p>
        </p:txBody>
      </p:sp>
      <p:sp>
        <p:nvSpPr>
          <p:cNvPr id="36" name="Text Placeholder 21"/>
          <p:cNvSpPr>
            <a:spLocks noGrp="1"/>
          </p:cNvSpPr>
          <p:nvPr>
            <p:ph type="body" sz="quarter" idx="24" hasCustomPrompt="1"/>
          </p:nvPr>
        </p:nvSpPr>
        <p:spPr>
          <a:xfrm>
            <a:off x="7235571" y="4484614"/>
            <a:ext cx="2359152" cy="37490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
        <p:nvSpPr>
          <p:cNvPr id="38" name="Text Placeholder 21"/>
          <p:cNvSpPr>
            <a:spLocks noGrp="1"/>
          </p:cNvSpPr>
          <p:nvPr>
            <p:ph type="body" sz="quarter" idx="26" hasCustomPrompt="1"/>
          </p:nvPr>
        </p:nvSpPr>
        <p:spPr>
          <a:xfrm>
            <a:off x="7235571" y="2705100"/>
            <a:ext cx="2359152" cy="37490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
        <p:nvSpPr>
          <p:cNvPr id="40" name="Text Placeholder 21"/>
          <p:cNvSpPr>
            <a:spLocks noGrp="1"/>
          </p:cNvSpPr>
          <p:nvPr>
            <p:ph type="body" sz="quarter" idx="28" hasCustomPrompt="1"/>
          </p:nvPr>
        </p:nvSpPr>
        <p:spPr>
          <a:xfrm>
            <a:off x="7235571" y="791658"/>
            <a:ext cx="2359152" cy="37878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a:t>Click to add text</a:t>
            </a:r>
          </a:p>
        </p:txBody>
      </p:sp>
      <p:sp>
        <p:nvSpPr>
          <p:cNvPr id="43" name="Text Placeholder 21"/>
          <p:cNvSpPr>
            <a:spLocks noGrp="1"/>
          </p:cNvSpPr>
          <p:nvPr>
            <p:ph type="body" sz="quarter" idx="31" hasCustomPrompt="1"/>
          </p:nvPr>
        </p:nvSpPr>
        <p:spPr>
          <a:xfrm>
            <a:off x="457200" y="3704131"/>
            <a:ext cx="2450592" cy="3074219"/>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a:t>Click to add text</a:t>
            </a:r>
          </a:p>
        </p:txBody>
      </p:sp>
      <p:sp>
        <p:nvSpPr>
          <p:cNvPr id="45" name="Text Placeholder 21"/>
          <p:cNvSpPr>
            <a:spLocks noGrp="1"/>
          </p:cNvSpPr>
          <p:nvPr>
            <p:ph type="body" sz="quarter" idx="33" hasCustomPrompt="1"/>
          </p:nvPr>
        </p:nvSpPr>
        <p:spPr>
          <a:xfrm>
            <a:off x="7235571" y="1170442"/>
            <a:ext cx="2359152" cy="1560646"/>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a:t>Click to add text</a:t>
            </a:r>
          </a:p>
        </p:txBody>
      </p:sp>
      <p:sp>
        <p:nvSpPr>
          <p:cNvPr id="46" name="Text Placeholder 21"/>
          <p:cNvSpPr>
            <a:spLocks noGrp="1"/>
          </p:cNvSpPr>
          <p:nvPr>
            <p:ph type="body" sz="quarter" idx="34" hasCustomPrompt="1"/>
          </p:nvPr>
        </p:nvSpPr>
        <p:spPr>
          <a:xfrm>
            <a:off x="7235571" y="3091437"/>
            <a:ext cx="2359152" cy="1393177"/>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a:t>Click to add text</a:t>
            </a:r>
          </a:p>
        </p:txBody>
      </p:sp>
      <p:sp>
        <p:nvSpPr>
          <p:cNvPr id="47" name="Text Placeholder 21"/>
          <p:cNvSpPr>
            <a:spLocks noGrp="1"/>
          </p:cNvSpPr>
          <p:nvPr>
            <p:ph type="body" sz="quarter" idx="35" hasCustomPrompt="1"/>
          </p:nvPr>
        </p:nvSpPr>
        <p:spPr>
          <a:xfrm>
            <a:off x="7235571" y="4873246"/>
            <a:ext cx="2359152" cy="1905104"/>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a:t>Click to add text</a:t>
            </a:r>
          </a:p>
        </p:txBody>
      </p:sp>
    </p:spTree>
    <p:extLst>
      <p:ext uri="{BB962C8B-B14F-4D97-AF65-F5344CB8AC3E}">
        <p14:creationId xmlns:p14="http://schemas.microsoft.com/office/powerpoint/2010/main" val="118450875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a:t>Click to edit Master title style</a:t>
            </a: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t>11/24/2018</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t>‹#›</a:t>
            </a:fld>
            <a:endParaRP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 Placeholder 20"/>
          <p:cNvSpPr>
            <a:spLocks noGrp="1"/>
          </p:cNvSpPr>
          <p:nvPr>
            <p:ph type="body" sz="quarter" idx="19"/>
          </p:nvPr>
        </p:nvSpPr>
        <p:spPr>
          <a:xfrm>
            <a:off x="304799" y="2324100"/>
            <a:ext cx="2695575" cy="774562"/>
          </a:xfrm>
        </p:spPr>
        <p:txBody>
          <a:bodyPr/>
          <a:lstStyle/>
          <a:p>
            <a:r>
              <a:rPr lang="en-US" dirty="0"/>
              <a:t>“We recommend Margie’s Travel </a:t>
            </a:r>
            <a:r>
              <a:rPr lang="en-US" dirty="0" smtClean="0"/>
              <a:t>to</a:t>
            </a:r>
            <a:endParaRPr lang="en-US" i="1" dirty="0"/>
          </a:p>
        </p:txBody>
      </p:sp>
      <p:cxnSp>
        <p:nvCxnSpPr>
          <p:cNvPr id="10" name="Straight Connector 9"/>
          <p:cNvCxnSpPr/>
          <p:nvPr/>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pic>
        <p:nvPicPr>
          <p:cNvPr id="5" name="Picture Placeholder 4"/>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963" b="963"/>
          <a:stretch>
            <a:fillRect/>
          </a:stretch>
        </p:blipFill>
        <p:spPr>
          <a:xfrm>
            <a:off x="304800" y="685800"/>
            <a:ext cx="2695575" cy="1543050"/>
          </a:xfrm>
        </p:spPr>
      </p:pic>
      <p:sp>
        <p:nvSpPr>
          <p:cNvPr id="6" name="TextBox 5"/>
          <p:cNvSpPr txBox="1"/>
          <p:nvPr/>
        </p:nvSpPr>
        <p:spPr>
          <a:xfrm>
            <a:off x="304799" y="2390776"/>
            <a:ext cx="2695575" cy="707886"/>
          </a:xfrm>
          <a:prstGeom prst="rect">
            <a:avLst/>
          </a:prstGeom>
          <a:noFill/>
        </p:spPr>
        <p:txBody>
          <a:bodyPr wrap="square" rtlCol="0">
            <a:spAutoFit/>
          </a:bodyPr>
          <a:lstStyle/>
          <a:p>
            <a:pPr algn="r"/>
            <a:r>
              <a:rPr lang="ru-RU" sz="1600" b="1" dirty="0" smtClean="0"/>
              <a:t>НУЖНА ПОМОЩЬ!</a:t>
            </a:r>
          </a:p>
          <a:p>
            <a:endParaRPr lang="ru-RU" sz="1200" b="1" dirty="0" smtClean="0"/>
          </a:p>
          <a:p>
            <a:r>
              <a:rPr lang="ru-RU" sz="1200" b="1" dirty="0" smtClean="0"/>
              <a:t>ФИЗИЧЕСКАЯ ПОМОЩЬ</a:t>
            </a:r>
          </a:p>
        </p:txBody>
      </p:sp>
      <p:sp>
        <p:nvSpPr>
          <p:cNvPr id="7" name="TextBox 6"/>
          <p:cNvSpPr txBox="1"/>
          <p:nvPr/>
        </p:nvSpPr>
        <p:spPr>
          <a:xfrm>
            <a:off x="410717" y="3098662"/>
            <a:ext cx="2695576" cy="2492990"/>
          </a:xfrm>
          <a:prstGeom prst="rect">
            <a:avLst/>
          </a:prstGeom>
          <a:noFill/>
        </p:spPr>
        <p:txBody>
          <a:bodyPr wrap="square" rtlCol="0">
            <a:spAutoFit/>
          </a:bodyPr>
          <a:lstStyle/>
          <a:p>
            <a:r>
              <a:rPr lang="ru-RU" sz="1200" dirty="0"/>
              <a:t>Нужны волонтеры для расчистки пожарищ и восстановления церквей. </a:t>
            </a:r>
            <a:r>
              <a:rPr lang="ru-RU" sz="1200" dirty="0" smtClean="0"/>
              <a:t>Координатор</a:t>
            </a:r>
            <a:r>
              <a:rPr lang="ru-RU" sz="1200" dirty="0"/>
              <a:t>: </a:t>
            </a:r>
            <a:r>
              <a:rPr lang="ru-RU" sz="1200" dirty="0" smtClean="0"/>
              <a:t/>
            </a:r>
            <a:br>
              <a:rPr lang="ru-RU" sz="1200" dirty="0" smtClean="0"/>
            </a:br>
            <a:r>
              <a:rPr lang="ru-RU" sz="1200" dirty="0" smtClean="0"/>
              <a:t>Миссия  </a:t>
            </a:r>
            <a:r>
              <a:rPr lang="ru-RU" sz="1200" dirty="0"/>
              <a:t>«</a:t>
            </a:r>
            <a:r>
              <a:rPr lang="en-US" sz="1200" dirty="0"/>
              <a:t>Samaritan Purse»</a:t>
            </a:r>
          </a:p>
          <a:p>
            <a:r>
              <a:rPr lang="en-US" sz="1200" dirty="0"/>
              <a:t>Disaster relief</a:t>
            </a:r>
          </a:p>
          <a:p>
            <a:r>
              <a:rPr lang="en-US" sz="1200" dirty="0"/>
              <a:t>828-262-1980</a:t>
            </a:r>
          </a:p>
          <a:p>
            <a:r>
              <a:rPr lang="ru-RU" sz="1200" dirty="0"/>
              <a:t>Регистрация волонтеров: </a:t>
            </a:r>
            <a:r>
              <a:rPr lang="en-US" sz="1200" dirty="0"/>
              <a:t>spvolunteernetwork.org</a:t>
            </a:r>
          </a:p>
          <a:p>
            <a:r>
              <a:rPr lang="en-US" sz="1200" dirty="0"/>
              <a:t>E-mail: disasterrelief@samaritan.org</a:t>
            </a:r>
          </a:p>
          <a:p>
            <a:r>
              <a:rPr lang="ru-RU" sz="1200" dirty="0"/>
              <a:t>Штаб в </a:t>
            </a:r>
            <a:r>
              <a:rPr lang="en-US" sz="1200" dirty="0"/>
              <a:t>Chico: </a:t>
            </a:r>
            <a:r>
              <a:rPr lang="ru-RU" sz="1200" dirty="0" smtClean="0"/>
              <a:t/>
            </a:r>
            <a:br>
              <a:rPr lang="ru-RU" sz="1200" dirty="0" smtClean="0"/>
            </a:br>
            <a:r>
              <a:rPr lang="en-US" sz="1200" dirty="0" smtClean="0"/>
              <a:t>Calvary </a:t>
            </a:r>
            <a:r>
              <a:rPr lang="en-US" sz="1200" dirty="0"/>
              <a:t>Chapel Church, </a:t>
            </a:r>
            <a:r>
              <a:rPr lang="ru-RU" sz="1200" dirty="0" smtClean="0"/>
              <a:t/>
            </a:r>
            <a:br>
              <a:rPr lang="ru-RU" sz="1200" dirty="0" smtClean="0"/>
            </a:br>
            <a:r>
              <a:rPr lang="en-US" sz="1200" dirty="0" smtClean="0"/>
              <a:t>1888 </a:t>
            </a:r>
            <a:r>
              <a:rPr lang="en-US" sz="1200" dirty="0"/>
              <a:t>Springfield Drive, </a:t>
            </a:r>
            <a:r>
              <a:rPr lang="ru-RU" sz="1200" dirty="0" smtClean="0"/>
              <a:t/>
            </a:r>
            <a:br>
              <a:rPr lang="ru-RU" sz="1200" dirty="0" smtClean="0"/>
            </a:br>
            <a:r>
              <a:rPr lang="en-US" sz="1200" dirty="0" smtClean="0"/>
              <a:t>Chico</a:t>
            </a:r>
            <a:r>
              <a:rPr lang="en-US" sz="1200" dirty="0"/>
              <a:t>, CA 95928</a:t>
            </a:r>
            <a:endParaRPr lang="en-US" sz="1200" dirty="0"/>
          </a:p>
        </p:txBody>
      </p:sp>
      <p:sp>
        <p:nvSpPr>
          <p:cNvPr id="8" name="TextBox 7"/>
          <p:cNvSpPr txBox="1"/>
          <p:nvPr/>
        </p:nvSpPr>
        <p:spPr>
          <a:xfrm>
            <a:off x="304799" y="5695950"/>
            <a:ext cx="2695575" cy="646331"/>
          </a:xfrm>
          <a:prstGeom prst="rect">
            <a:avLst/>
          </a:prstGeom>
          <a:noFill/>
        </p:spPr>
        <p:txBody>
          <a:bodyPr wrap="square" rtlCol="0">
            <a:spAutoFit/>
          </a:bodyPr>
          <a:lstStyle/>
          <a:p>
            <a:r>
              <a:rPr lang="ru-RU" sz="1200" b="1" dirty="0"/>
              <a:t>ПОМОЩЬ В ПРИОБРЕТЕНИИ </a:t>
            </a:r>
            <a:r>
              <a:rPr lang="ru-RU" sz="1200" b="1" dirty="0" smtClean="0"/>
              <a:t>ВЕЩЕЙ                                        </a:t>
            </a:r>
            <a:r>
              <a:rPr lang="ru-RU" sz="1200" b="1" dirty="0"/>
              <a:t>ПЕРВОЙ НЕОБХОДИМОСТИ</a:t>
            </a:r>
            <a:endParaRPr lang="en-US" sz="1200" b="1" dirty="0"/>
          </a:p>
        </p:txBody>
      </p:sp>
      <p:sp>
        <p:nvSpPr>
          <p:cNvPr id="9" name="TextBox 8"/>
          <p:cNvSpPr txBox="1"/>
          <p:nvPr/>
        </p:nvSpPr>
        <p:spPr>
          <a:xfrm>
            <a:off x="410718" y="6362700"/>
            <a:ext cx="2637282" cy="830997"/>
          </a:xfrm>
          <a:prstGeom prst="rect">
            <a:avLst/>
          </a:prstGeom>
          <a:noFill/>
        </p:spPr>
        <p:txBody>
          <a:bodyPr wrap="square" rtlCol="0">
            <a:spAutoFit/>
          </a:bodyPr>
          <a:lstStyle/>
          <a:p>
            <a:r>
              <a:rPr lang="ru-RU" sz="1200" dirty="0"/>
              <a:t>Нужны новые комплекты </a:t>
            </a:r>
            <a:r>
              <a:rPr lang="ru-RU" sz="1200" dirty="0" smtClean="0"/>
              <a:t>туалет-</a:t>
            </a:r>
            <a:r>
              <a:rPr lang="ru-RU" sz="1200" dirty="0" err="1" smtClean="0"/>
              <a:t>ных</a:t>
            </a:r>
            <a:r>
              <a:rPr lang="ru-RU" sz="1200" dirty="0" smtClean="0"/>
              <a:t> </a:t>
            </a:r>
            <a:r>
              <a:rPr lang="ru-RU" sz="1200" dirty="0"/>
              <a:t>принадлежностей, </a:t>
            </a:r>
            <a:r>
              <a:rPr lang="ru-RU" sz="1200" dirty="0" err="1" smtClean="0"/>
              <a:t>постельно-го</a:t>
            </a:r>
            <a:r>
              <a:rPr lang="ru-RU" sz="1200" dirty="0" smtClean="0"/>
              <a:t> </a:t>
            </a:r>
            <a:r>
              <a:rPr lang="ru-RU" sz="1200" dirty="0"/>
              <a:t>белья и гигиенических </a:t>
            </a:r>
            <a:r>
              <a:rPr lang="ru-RU" sz="1200" dirty="0" err="1" smtClean="0"/>
              <a:t>предме</a:t>
            </a:r>
            <a:r>
              <a:rPr lang="ru-RU" sz="1200" dirty="0" smtClean="0"/>
              <a:t>-тов. См. контакты в конце буклета.</a:t>
            </a:r>
            <a:endParaRPr lang="en-US" sz="1200" dirty="0"/>
          </a:p>
        </p:txBody>
      </p:sp>
      <p:sp>
        <p:nvSpPr>
          <p:cNvPr id="23" name="Text Placeholder 20"/>
          <p:cNvSpPr>
            <a:spLocks noGrp="1"/>
          </p:cNvSpPr>
          <p:nvPr>
            <p:ph type="body" sz="quarter" idx="19"/>
          </p:nvPr>
        </p:nvSpPr>
        <p:spPr>
          <a:xfrm>
            <a:off x="3582732" y="2324100"/>
            <a:ext cx="2695575" cy="774562"/>
          </a:xfrm>
        </p:spPr>
        <p:txBody>
          <a:bodyPr/>
          <a:lstStyle/>
          <a:p>
            <a:r>
              <a:rPr lang="en-US" dirty="0"/>
              <a:t>“We recommend Margie’s Travel </a:t>
            </a:r>
            <a:r>
              <a:rPr lang="en-US" dirty="0" smtClean="0"/>
              <a:t>to</a:t>
            </a:r>
            <a:endParaRPr lang="en-US" i="1" dirty="0"/>
          </a:p>
        </p:txBody>
      </p:sp>
      <p:pic>
        <p:nvPicPr>
          <p:cNvPr id="24" name="Picture Placeholder 4"/>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963" b="963"/>
          <a:stretch>
            <a:fillRect/>
          </a:stretch>
        </p:blipFill>
        <p:spPr>
          <a:xfrm>
            <a:off x="3582733" y="685800"/>
            <a:ext cx="2695575" cy="1543050"/>
          </a:xfrm>
        </p:spPr>
      </p:pic>
      <p:sp>
        <p:nvSpPr>
          <p:cNvPr id="25" name="TextBox 24"/>
          <p:cNvSpPr txBox="1"/>
          <p:nvPr/>
        </p:nvSpPr>
        <p:spPr>
          <a:xfrm>
            <a:off x="3582732" y="2390776"/>
            <a:ext cx="2695575" cy="707886"/>
          </a:xfrm>
          <a:prstGeom prst="rect">
            <a:avLst/>
          </a:prstGeom>
          <a:noFill/>
        </p:spPr>
        <p:txBody>
          <a:bodyPr wrap="square" rtlCol="0">
            <a:spAutoFit/>
          </a:bodyPr>
          <a:lstStyle/>
          <a:p>
            <a:pPr algn="r"/>
            <a:r>
              <a:rPr lang="ru-RU" sz="1600" b="1" dirty="0" smtClean="0"/>
              <a:t>НУЖНА ПОМОЩЬ!</a:t>
            </a:r>
          </a:p>
          <a:p>
            <a:endParaRPr lang="ru-RU" sz="1200" b="1" dirty="0" smtClean="0"/>
          </a:p>
          <a:p>
            <a:r>
              <a:rPr lang="ru-RU" sz="1200" b="1" dirty="0" smtClean="0"/>
              <a:t>ФИЗИЧЕСКАЯ ПОМОЩЬ</a:t>
            </a:r>
          </a:p>
        </p:txBody>
      </p:sp>
      <p:sp>
        <p:nvSpPr>
          <p:cNvPr id="26" name="TextBox 25"/>
          <p:cNvSpPr txBox="1"/>
          <p:nvPr/>
        </p:nvSpPr>
        <p:spPr>
          <a:xfrm>
            <a:off x="3688650" y="3098662"/>
            <a:ext cx="2695576" cy="2492990"/>
          </a:xfrm>
          <a:prstGeom prst="rect">
            <a:avLst/>
          </a:prstGeom>
          <a:noFill/>
        </p:spPr>
        <p:txBody>
          <a:bodyPr wrap="square" rtlCol="0">
            <a:spAutoFit/>
          </a:bodyPr>
          <a:lstStyle/>
          <a:p>
            <a:r>
              <a:rPr lang="ru-RU" sz="1200" dirty="0"/>
              <a:t>Нужны волонтеры для расчистки пожарищ и восстановления церквей. </a:t>
            </a:r>
            <a:r>
              <a:rPr lang="ru-RU" sz="1200" dirty="0" smtClean="0"/>
              <a:t>Координатор</a:t>
            </a:r>
            <a:r>
              <a:rPr lang="ru-RU" sz="1200" dirty="0"/>
              <a:t>: </a:t>
            </a:r>
            <a:r>
              <a:rPr lang="ru-RU" sz="1200" dirty="0" smtClean="0"/>
              <a:t/>
            </a:r>
            <a:br>
              <a:rPr lang="ru-RU" sz="1200" dirty="0" smtClean="0"/>
            </a:br>
            <a:r>
              <a:rPr lang="ru-RU" sz="1200" dirty="0" smtClean="0"/>
              <a:t>Миссия  </a:t>
            </a:r>
            <a:r>
              <a:rPr lang="ru-RU" sz="1200" dirty="0"/>
              <a:t>«</a:t>
            </a:r>
            <a:r>
              <a:rPr lang="en-US" sz="1200" dirty="0"/>
              <a:t>Samaritan Purse»</a:t>
            </a:r>
          </a:p>
          <a:p>
            <a:r>
              <a:rPr lang="en-US" sz="1200" dirty="0"/>
              <a:t>Disaster relief</a:t>
            </a:r>
          </a:p>
          <a:p>
            <a:r>
              <a:rPr lang="en-US" sz="1200" dirty="0"/>
              <a:t>828-262-1980</a:t>
            </a:r>
          </a:p>
          <a:p>
            <a:r>
              <a:rPr lang="ru-RU" sz="1200" dirty="0"/>
              <a:t>Регистрация волонтеров: </a:t>
            </a:r>
            <a:r>
              <a:rPr lang="en-US" sz="1200" dirty="0"/>
              <a:t>spvolunteernetwork.org</a:t>
            </a:r>
          </a:p>
          <a:p>
            <a:r>
              <a:rPr lang="en-US" sz="1200" dirty="0"/>
              <a:t>E-mail: disasterrelief@samaritan.org</a:t>
            </a:r>
          </a:p>
          <a:p>
            <a:r>
              <a:rPr lang="ru-RU" sz="1200" dirty="0"/>
              <a:t>Штаб в </a:t>
            </a:r>
            <a:r>
              <a:rPr lang="en-US" sz="1200" dirty="0"/>
              <a:t>Chico: </a:t>
            </a:r>
            <a:r>
              <a:rPr lang="ru-RU" sz="1200" dirty="0" smtClean="0"/>
              <a:t/>
            </a:r>
            <a:br>
              <a:rPr lang="ru-RU" sz="1200" dirty="0" smtClean="0"/>
            </a:br>
            <a:r>
              <a:rPr lang="en-US" sz="1200" dirty="0" smtClean="0"/>
              <a:t>Calvary </a:t>
            </a:r>
            <a:r>
              <a:rPr lang="en-US" sz="1200" dirty="0"/>
              <a:t>Chapel Church, </a:t>
            </a:r>
            <a:r>
              <a:rPr lang="ru-RU" sz="1200" dirty="0" smtClean="0"/>
              <a:t/>
            </a:r>
            <a:br>
              <a:rPr lang="ru-RU" sz="1200" dirty="0" smtClean="0"/>
            </a:br>
            <a:r>
              <a:rPr lang="en-US" sz="1200" dirty="0" smtClean="0"/>
              <a:t>1888 </a:t>
            </a:r>
            <a:r>
              <a:rPr lang="en-US" sz="1200" dirty="0"/>
              <a:t>Springfield Drive, </a:t>
            </a:r>
            <a:r>
              <a:rPr lang="ru-RU" sz="1200" dirty="0" smtClean="0"/>
              <a:t/>
            </a:r>
            <a:br>
              <a:rPr lang="ru-RU" sz="1200" dirty="0" smtClean="0"/>
            </a:br>
            <a:r>
              <a:rPr lang="en-US" sz="1200" dirty="0" smtClean="0"/>
              <a:t>Chico</a:t>
            </a:r>
            <a:r>
              <a:rPr lang="en-US" sz="1200" dirty="0"/>
              <a:t>, CA 95928</a:t>
            </a:r>
            <a:endParaRPr lang="en-US" sz="1200" dirty="0"/>
          </a:p>
        </p:txBody>
      </p:sp>
      <p:sp>
        <p:nvSpPr>
          <p:cNvPr id="27" name="TextBox 26"/>
          <p:cNvSpPr txBox="1"/>
          <p:nvPr/>
        </p:nvSpPr>
        <p:spPr>
          <a:xfrm>
            <a:off x="3582732" y="5695950"/>
            <a:ext cx="2695575" cy="646331"/>
          </a:xfrm>
          <a:prstGeom prst="rect">
            <a:avLst/>
          </a:prstGeom>
          <a:noFill/>
        </p:spPr>
        <p:txBody>
          <a:bodyPr wrap="square" rtlCol="0">
            <a:spAutoFit/>
          </a:bodyPr>
          <a:lstStyle/>
          <a:p>
            <a:r>
              <a:rPr lang="ru-RU" sz="1200" b="1" dirty="0"/>
              <a:t>ПОМОЩЬ В ПРИОБРЕТЕНИИ </a:t>
            </a:r>
            <a:r>
              <a:rPr lang="ru-RU" sz="1200" b="1" dirty="0" smtClean="0"/>
              <a:t>ВЕЩЕЙ                                        </a:t>
            </a:r>
            <a:r>
              <a:rPr lang="ru-RU" sz="1200" b="1" dirty="0"/>
              <a:t>ПЕРВОЙ НЕОБХОДИМОСТИ</a:t>
            </a:r>
            <a:endParaRPr lang="en-US" sz="1200" b="1" dirty="0"/>
          </a:p>
        </p:txBody>
      </p:sp>
      <p:sp>
        <p:nvSpPr>
          <p:cNvPr id="28" name="TextBox 27"/>
          <p:cNvSpPr txBox="1"/>
          <p:nvPr/>
        </p:nvSpPr>
        <p:spPr>
          <a:xfrm>
            <a:off x="3688651" y="6362700"/>
            <a:ext cx="2637282" cy="830997"/>
          </a:xfrm>
          <a:prstGeom prst="rect">
            <a:avLst/>
          </a:prstGeom>
          <a:noFill/>
        </p:spPr>
        <p:txBody>
          <a:bodyPr wrap="square" rtlCol="0">
            <a:spAutoFit/>
          </a:bodyPr>
          <a:lstStyle/>
          <a:p>
            <a:r>
              <a:rPr lang="ru-RU" sz="1200" dirty="0"/>
              <a:t>Нужны новые комплекты </a:t>
            </a:r>
            <a:r>
              <a:rPr lang="ru-RU" sz="1200" dirty="0" smtClean="0"/>
              <a:t>туалет-</a:t>
            </a:r>
            <a:r>
              <a:rPr lang="ru-RU" sz="1200" dirty="0" err="1" smtClean="0"/>
              <a:t>ных</a:t>
            </a:r>
            <a:r>
              <a:rPr lang="ru-RU" sz="1200" dirty="0" smtClean="0"/>
              <a:t> </a:t>
            </a:r>
            <a:r>
              <a:rPr lang="ru-RU" sz="1200" dirty="0"/>
              <a:t>принадлежностей, </a:t>
            </a:r>
            <a:r>
              <a:rPr lang="ru-RU" sz="1200" dirty="0" err="1" smtClean="0"/>
              <a:t>постельно-го</a:t>
            </a:r>
            <a:r>
              <a:rPr lang="ru-RU" sz="1200" dirty="0" smtClean="0"/>
              <a:t> </a:t>
            </a:r>
            <a:r>
              <a:rPr lang="ru-RU" sz="1200" dirty="0"/>
              <a:t>белья и гигиенических </a:t>
            </a:r>
            <a:r>
              <a:rPr lang="ru-RU" sz="1200" dirty="0" err="1" smtClean="0"/>
              <a:t>предме</a:t>
            </a:r>
            <a:r>
              <a:rPr lang="ru-RU" sz="1200" dirty="0" smtClean="0"/>
              <a:t>-тов. См. контакты в конце буклета.</a:t>
            </a:r>
            <a:endParaRPr lang="en-US" sz="1200" dirty="0"/>
          </a:p>
        </p:txBody>
      </p:sp>
      <p:sp>
        <p:nvSpPr>
          <p:cNvPr id="29" name="Text Placeholder 20"/>
          <p:cNvSpPr>
            <a:spLocks noGrp="1"/>
          </p:cNvSpPr>
          <p:nvPr>
            <p:ph type="body" sz="quarter" idx="19"/>
          </p:nvPr>
        </p:nvSpPr>
        <p:spPr>
          <a:xfrm>
            <a:off x="6966014" y="2324100"/>
            <a:ext cx="2695575" cy="774562"/>
          </a:xfrm>
        </p:spPr>
        <p:txBody>
          <a:bodyPr/>
          <a:lstStyle/>
          <a:p>
            <a:r>
              <a:rPr lang="en-US" dirty="0"/>
              <a:t>“We recommend Margie’s Travel </a:t>
            </a:r>
            <a:r>
              <a:rPr lang="en-US" dirty="0" smtClean="0"/>
              <a:t>to</a:t>
            </a:r>
            <a:endParaRPr lang="en-US" i="1" dirty="0"/>
          </a:p>
        </p:txBody>
      </p:sp>
      <p:pic>
        <p:nvPicPr>
          <p:cNvPr id="30" name="Picture Placeholder 4"/>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963" b="963"/>
          <a:stretch>
            <a:fillRect/>
          </a:stretch>
        </p:blipFill>
        <p:spPr>
          <a:xfrm>
            <a:off x="6966015" y="685800"/>
            <a:ext cx="2695575" cy="1543050"/>
          </a:xfrm>
        </p:spPr>
      </p:pic>
      <p:sp>
        <p:nvSpPr>
          <p:cNvPr id="31" name="TextBox 30"/>
          <p:cNvSpPr txBox="1"/>
          <p:nvPr/>
        </p:nvSpPr>
        <p:spPr>
          <a:xfrm>
            <a:off x="6966014" y="2390776"/>
            <a:ext cx="2695575" cy="707886"/>
          </a:xfrm>
          <a:prstGeom prst="rect">
            <a:avLst/>
          </a:prstGeom>
          <a:noFill/>
        </p:spPr>
        <p:txBody>
          <a:bodyPr wrap="square" rtlCol="0">
            <a:spAutoFit/>
          </a:bodyPr>
          <a:lstStyle/>
          <a:p>
            <a:pPr algn="r"/>
            <a:r>
              <a:rPr lang="ru-RU" sz="1600" b="1" dirty="0" smtClean="0"/>
              <a:t>НУЖНА ПОМОЩЬ!</a:t>
            </a:r>
          </a:p>
          <a:p>
            <a:endParaRPr lang="ru-RU" sz="1200" b="1" dirty="0" smtClean="0"/>
          </a:p>
          <a:p>
            <a:r>
              <a:rPr lang="ru-RU" sz="1200" b="1" dirty="0" smtClean="0"/>
              <a:t>ФИЗИЧЕСКАЯ ПОМОЩЬ</a:t>
            </a:r>
          </a:p>
        </p:txBody>
      </p:sp>
      <p:sp>
        <p:nvSpPr>
          <p:cNvPr id="32" name="TextBox 31"/>
          <p:cNvSpPr txBox="1"/>
          <p:nvPr/>
        </p:nvSpPr>
        <p:spPr>
          <a:xfrm>
            <a:off x="7071932" y="3098662"/>
            <a:ext cx="2695576" cy="2492990"/>
          </a:xfrm>
          <a:prstGeom prst="rect">
            <a:avLst/>
          </a:prstGeom>
          <a:noFill/>
        </p:spPr>
        <p:txBody>
          <a:bodyPr wrap="square" rtlCol="0">
            <a:spAutoFit/>
          </a:bodyPr>
          <a:lstStyle/>
          <a:p>
            <a:r>
              <a:rPr lang="ru-RU" sz="1200" dirty="0"/>
              <a:t>Нужны волонтеры для расчистки пожарищ и восстановления церквей. </a:t>
            </a:r>
            <a:r>
              <a:rPr lang="ru-RU" sz="1200" dirty="0" smtClean="0"/>
              <a:t>Координатор</a:t>
            </a:r>
            <a:r>
              <a:rPr lang="ru-RU" sz="1200" dirty="0"/>
              <a:t>: </a:t>
            </a:r>
            <a:r>
              <a:rPr lang="ru-RU" sz="1200" dirty="0" smtClean="0"/>
              <a:t/>
            </a:r>
            <a:br>
              <a:rPr lang="ru-RU" sz="1200" dirty="0" smtClean="0"/>
            </a:br>
            <a:r>
              <a:rPr lang="ru-RU" sz="1200" dirty="0" smtClean="0"/>
              <a:t>Миссия  </a:t>
            </a:r>
            <a:r>
              <a:rPr lang="ru-RU" sz="1200" dirty="0"/>
              <a:t>«</a:t>
            </a:r>
            <a:r>
              <a:rPr lang="en-US" sz="1200" dirty="0"/>
              <a:t>Samaritan Purse»</a:t>
            </a:r>
          </a:p>
          <a:p>
            <a:r>
              <a:rPr lang="en-US" sz="1200" dirty="0"/>
              <a:t>Disaster relief</a:t>
            </a:r>
          </a:p>
          <a:p>
            <a:r>
              <a:rPr lang="en-US" sz="1200" dirty="0"/>
              <a:t>828-262-1980</a:t>
            </a:r>
          </a:p>
          <a:p>
            <a:r>
              <a:rPr lang="ru-RU" sz="1200" dirty="0"/>
              <a:t>Регистрация волонтеров: </a:t>
            </a:r>
            <a:r>
              <a:rPr lang="en-US" sz="1200" dirty="0"/>
              <a:t>spvolunteernetwork.org</a:t>
            </a:r>
          </a:p>
          <a:p>
            <a:r>
              <a:rPr lang="en-US" sz="1200" dirty="0"/>
              <a:t>E-mail: disasterrelief@samaritan.org</a:t>
            </a:r>
          </a:p>
          <a:p>
            <a:r>
              <a:rPr lang="ru-RU" sz="1200" dirty="0"/>
              <a:t>Штаб в </a:t>
            </a:r>
            <a:r>
              <a:rPr lang="en-US" sz="1200" dirty="0"/>
              <a:t>Chico: </a:t>
            </a:r>
            <a:r>
              <a:rPr lang="ru-RU" sz="1200" dirty="0" smtClean="0"/>
              <a:t/>
            </a:r>
            <a:br>
              <a:rPr lang="ru-RU" sz="1200" dirty="0" smtClean="0"/>
            </a:br>
            <a:r>
              <a:rPr lang="en-US" sz="1200" dirty="0" smtClean="0"/>
              <a:t>Calvary </a:t>
            </a:r>
            <a:r>
              <a:rPr lang="en-US" sz="1200" dirty="0"/>
              <a:t>Chapel Church, </a:t>
            </a:r>
            <a:r>
              <a:rPr lang="ru-RU" sz="1200" dirty="0" smtClean="0"/>
              <a:t/>
            </a:r>
            <a:br>
              <a:rPr lang="ru-RU" sz="1200" dirty="0" smtClean="0"/>
            </a:br>
            <a:r>
              <a:rPr lang="en-US" sz="1200" dirty="0" smtClean="0"/>
              <a:t>1888 </a:t>
            </a:r>
            <a:r>
              <a:rPr lang="en-US" sz="1200" dirty="0"/>
              <a:t>Springfield Drive, </a:t>
            </a:r>
            <a:r>
              <a:rPr lang="ru-RU" sz="1200" dirty="0" smtClean="0"/>
              <a:t/>
            </a:r>
            <a:br>
              <a:rPr lang="ru-RU" sz="1200" dirty="0" smtClean="0"/>
            </a:br>
            <a:r>
              <a:rPr lang="en-US" sz="1200" dirty="0" smtClean="0"/>
              <a:t>Chico</a:t>
            </a:r>
            <a:r>
              <a:rPr lang="en-US" sz="1200" dirty="0"/>
              <a:t>, CA 95928</a:t>
            </a:r>
            <a:endParaRPr lang="en-US" sz="1200" dirty="0"/>
          </a:p>
        </p:txBody>
      </p:sp>
      <p:sp>
        <p:nvSpPr>
          <p:cNvPr id="33" name="TextBox 32"/>
          <p:cNvSpPr txBox="1"/>
          <p:nvPr/>
        </p:nvSpPr>
        <p:spPr>
          <a:xfrm>
            <a:off x="6966014" y="5695950"/>
            <a:ext cx="2695575" cy="646331"/>
          </a:xfrm>
          <a:prstGeom prst="rect">
            <a:avLst/>
          </a:prstGeom>
          <a:noFill/>
        </p:spPr>
        <p:txBody>
          <a:bodyPr wrap="square" rtlCol="0">
            <a:spAutoFit/>
          </a:bodyPr>
          <a:lstStyle/>
          <a:p>
            <a:r>
              <a:rPr lang="ru-RU" sz="1200" b="1" dirty="0"/>
              <a:t>ПОМОЩЬ В ПРИОБРЕТЕНИИ </a:t>
            </a:r>
            <a:r>
              <a:rPr lang="ru-RU" sz="1200" b="1" dirty="0" smtClean="0"/>
              <a:t>ВЕЩЕЙ                                        </a:t>
            </a:r>
            <a:r>
              <a:rPr lang="ru-RU" sz="1200" b="1" dirty="0"/>
              <a:t>ПЕРВОЙ НЕОБХОДИМОСТИ</a:t>
            </a:r>
            <a:endParaRPr lang="en-US" sz="1200" b="1" dirty="0"/>
          </a:p>
        </p:txBody>
      </p:sp>
      <p:sp>
        <p:nvSpPr>
          <p:cNvPr id="37" name="TextBox 36"/>
          <p:cNvSpPr txBox="1"/>
          <p:nvPr/>
        </p:nvSpPr>
        <p:spPr>
          <a:xfrm>
            <a:off x="7071933" y="6362700"/>
            <a:ext cx="2637282" cy="830997"/>
          </a:xfrm>
          <a:prstGeom prst="rect">
            <a:avLst/>
          </a:prstGeom>
          <a:noFill/>
        </p:spPr>
        <p:txBody>
          <a:bodyPr wrap="square" rtlCol="0">
            <a:spAutoFit/>
          </a:bodyPr>
          <a:lstStyle/>
          <a:p>
            <a:r>
              <a:rPr lang="ru-RU" sz="1200" dirty="0"/>
              <a:t>Нужны новые комплекты </a:t>
            </a:r>
            <a:r>
              <a:rPr lang="ru-RU" sz="1200" dirty="0" smtClean="0"/>
              <a:t>туалет-</a:t>
            </a:r>
            <a:r>
              <a:rPr lang="ru-RU" sz="1200" dirty="0" err="1" smtClean="0"/>
              <a:t>ных</a:t>
            </a:r>
            <a:r>
              <a:rPr lang="ru-RU" sz="1200" dirty="0" smtClean="0"/>
              <a:t> </a:t>
            </a:r>
            <a:r>
              <a:rPr lang="ru-RU" sz="1200" dirty="0"/>
              <a:t>принадлежностей, </a:t>
            </a:r>
            <a:r>
              <a:rPr lang="ru-RU" sz="1200" dirty="0" err="1" smtClean="0"/>
              <a:t>постельно-го</a:t>
            </a:r>
            <a:r>
              <a:rPr lang="ru-RU" sz="1200" dirty="0" smtClean="0"/>
              <a:t> </a:t>
            </a:r>
            <a:r>
              <a:rPr lang="ru-RU" sz="1200" dirty="0"/>
              <a:t>белья и гигиенических </a:t>
            </a:r>
            <a:r>
              <a:rPr lang="ru-RU" sz="1200" dirty="0" err="1" smtClean="0"/>
              <a:t>предме</a:t>
            </a:r>
            <a:r>
              <a:rPr lang="ru-RU" sz="1200" dirty="0" smtClean="0"/>
              <a:t>-тов. См. контакты в конце буклета.</a:t>
            </a:r>
            <a:endParaRPr lang="en-US" sz="1200" dirty="0"/>
          </a:p>
        </p:txBody>
      </p:sp>
    </p:spTree>
    <p:extLst>
      <p:ext uri="{BB962C8B-B14F-4D97-AF65-F5344CB8AC3E}">
        <p14:creationId xmlns:p14="http://schemas.microsoft.com/office/powerpoint/2010/main" val="1742696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 Placeholder 41"/>
          <p:cNvSpPr>
            <a:spLocks noGrp="1"/>
          </p:cNvSpPr>
          <p:nvPr>
            <p:ph type="body" sz="quarter" idx="31"/>
          </p:nvPr>
        </p:nvSpPr>
        <p:spPr>
          <a:xfrm>
            <a:off x="304800" y="552451"/>
            <a:ext cx="2800350" cy="428599"/>
          </a:xfrm>
        </p:spPr>
        <p:txBody>
          <a:bodyPr/>
          <a:lstStyle/>
          <a:p>
            <a:pPr marL="0" lvl="0" indent="0">
              <a:buNone/>
            </a:pPr>
            <a:r>
              <a:rPr lang="ru-RU" sz="1200" b="1" dirty="0"/>
              <a:t>МАТЕРИАЛЬНАЯ</a:t>
            </a:r>
            <a:r>
              <a:rPr lang="ru-RU" b="1" dirty="0"/>
              <a:t> </a:t>
            </a:r>
            <a:r>
              <a:rPr lang="ru-RU" sz="1200" b="1" dirty="0" smtClean="0"/>
              <a:t>ПОМОЩЬ – ПОЖЕРТВОВАНИЯ</a:t>
            </a:r>
            <a:endParaRPr lang="en-US" sz="1200" dirty="0"/>
          </a:p>
        </p:txBody>
      </p:sp>
      <p:cxnSp>
        <p:nvCxnSpPr>
          <p:cNvPr id="14" name="Straight Connector 13"/>
          <p:cNvCxnSpPr/>
          <p:nvPr/>
        </p:nvCxnSpPr>
        <p:spPr>
          <a:xfrm>
            <a:off x="676656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2"/>
          <p:cNvCxnSpPr/>
          <p:nvPr/>
        </p:nvCxnSpPr>
        <p:spPr>
          <a:xfrm>
            <a:off x="338328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375285" y="981050"/>
            <a:ext cx="2907030" cy="2400657"/>
          </a:xfrm>
          <a:prstGeom prst="rect">
            <a:avLst/>
          </a:prstGeom>
          <a:noFill/>
        </p:spPr>
        <p:txBody>
          <a:bodyPr wrap="square" rtlCol="0">
            <a:spAutoFit/>
          </a:bodyPr>
          <a:lstStyle/>
          <a:p>
            <a:r>
              <a:rPr lang="ru-RU" sz="1200" dirty="0"/>
              <a:t>Выписать и послать </a:t>
            </a:r>
            <a:r>
              <a:rPr lang="ru-RU" sz="1200" dirty="0" smtClean="0"/>
              <a:t>чек: </a:t>
            </a:r>
            <a:endParaRPr lang="ru-RU" sz="1200" dirty="0"/>
          </a:p>
          <a:p>
            <a:r>
              <a:rPr lang="en-US" sz="1200" dirty="0"/>
              <a:t>PCSBA</a:t>
            </a:r>
          </a:p>
          <a:p>
            <a:r>
              <a:rPr lang="en-US" sz="1200" dirty="0"/>
              <a:t>639 </a:t>
            </a:r>
            <a:r>
              <a:rPr lang="en-US" sz="1200" dirty="0" err="1"/>
              <a:t>Welland</a:t>
            </a:r>
            <a:r>
              <a:rPr lang="en-US" sz="1200" dirty="0"/>
              <a:t> Way</a:t>
            </a:r>
          </a:p>
          <a:p>
            <a:r>
              <a:rPr lang="en-US" sz="1200" dirty="0"/>
              <a:t>West Sacramento, CA </a:t>
            </a:r>
            <a:r>
              <a:rPr lang="en-US" sz="1200" dirty="0" smtClean="0"/>
              <a:t>95605</a:t>
            </a:r>
            <a:endParaRPr lang="en-US" sz="1200" dirty="0"/>
          </a:p>
          <a:p>
            <a:r>
              <a:rPr lang="ru-RU" sz="1000" dirty="0"/>
              <a:t>В графе </a:t>
            </a:r>
            <a:r>
              <a:rPr lang="en-US" sz="1000" dirty="0"/>
              <a:t>For </a:t>
            </a:r>
            <a:r>
              <a:rPr lang="ru-RU" sz="1000" dirty="0" smtClean="0"/>
              <a:t>указать </a:t>
            </a:r>
            <a:r>
              <a:rPr lang="ru-RU" sz="1000" dirty="0"/>
              <a:t>«</a:t>
            </a:r>
            <a:r>
              <a:rPr lang="en-US" sz="1000" dirty="0"/>
              <a:t>For Paradise fire victims»</a:t>
            </a:r>
          </a:p>
          <a:p>
            <a:endParaRPr lang="en-US" sz="1200" dirty="0"/>
          </a:p>
          <a:p>
            <a:r>
              <a:rPr lang="ru-RU" sz="1200" dirty="0" smtClean="0"/>
              <a:t>Пожертвовать </a:t>
            </a:r>
            <a:r>
              <a:rPr lang="ru-RU" sz="1200" dirty="0"/>
              <a:t>онлайн </a:t>
            </a:r>
            <a:r>
              <a:rPr lang="ru-RU" sz="1200" dirty="0" smtClean="0"/>
              <a:t>через вебсайт </a:t>
            </a:r>
            <a:r>
              <a:rPr lang="ru-RU" sz="1200" dirty="0"/>
              <a:t>Объединения - </a:t>
            </a:r>
            <a:r>
              <a:rPr lang="en-US" sz="1200" dirty="0"/>
              <a:t>https</a:t>
            </a:r>
            <a:r>
              <a:rPr lang="en-US" sz="1200" dirty="0" smtClean="0"/>
              <a:t>://pcsba.com</a:t>
            </a:r>
            <a:r>
              <a:rPr lang="ru-RU" sz="1200" dirty="0" smtClean="0"/>
              <a:t>, раздел О нас – Пожертвования – Пожертвования на общие нужды.</a:t>
            </a:r>
            <a:endParaRPr lang="ru-RU" sz="1200" dirty="0"/>
          </a:p>
          <a:p>
            <a:r>
              <a:rPr lang="ru-RU" sz="1000" dirty="0" smtClean="0"/>
              <a:t>В графе Комментарии указать «</a:t>
            </a:r>
            <a:r>
              <a:rPr lang="en-US" sz="1000" dirty="0" smtClean="0"/>
              <a:t>For Paradise fire victims»</a:t>
            </a:r>
          </a:p>
          <a:p>
            <a:endParaRPr lang="en-US" sz="1200" dirty="0"/>
          </a:p>
        </p:txBody>
      </p:sp>
      <p:sp>
        <p:nvSpPr>
          <p:cNvPr id="21" name="Text Placeholder 41"/>
          <p:cNvSpPr>
            <a:spLocks noGrp="1"/>
          </p:cNvSpPr>
          <p:nvPr>
            <p:ph type="body" sz="quarter" idx="31"/>
          </p:nvPr>
        </p:nvSpPr>
        <p:spPr>
          <a:xfrm>
            <a:off x="304800" y="3381706"/>
            <a:ext cx="2876550" cy="428599"/>
          </a:xfrm>
        </p:spPr>
        <p:txBody>
          <a:bodyPr/>
          <a:lstStyle/>
          <a:p>
            <a:pPr marL="0" lvl="0" indent="0" algn="ctr">
              <a:buNone/>
            </a:pPr>
            <a:r>
              <a:rPr lang="ru-RU" sz="1200" b="1" dirty="0" smtClean="0"/>
              <a:t>ПОЛУЧИТЬ</a:t>
            </a:r>
            <a:br>
              <a:rPr lang="ru-RU" sz="1200" b="1" dirty="0" smtClean="0"/>
            </a:br>
            <a:r>
              <a:rPr lang="ru-RU" sz="1200" b="1" dirty="0" smtClean="0"/>
              <a:t>БОЛЬШЕ ИНФОРМАЦИИ</a:t>
            </a:r>
            <a:endParaRPr lang="en-US" sz="1200" dirty="0"/>
          </a:p>
        </p:txBody>
      </p:sp>
      <p:sp>
        <p:nvSpPr>
          <p:cNvPr id="7" name="TextBox 6"/>
          <p:cNvSpPr txBox="1"/>
          <p:nvPr/>
        </p:nvSpPr>
        <p:spPr>
          <a:xfrm>
            <a:off x="398145" y="3905557"/>
            <a:ext cx="3007995" cy="3600986"/>
          </a:xfrm>
          <a:prstGeom prst="rect">
            <a:avLst/>
          </a:prstGeom>
          <a:noFill/>
        </p:spPr>
        <p:txBody>
          <a:bodyPr wrap="square" rtlCol="0">
            <a:spAutoFit/>
          </a:bodyPr>
          <a:lstStyle/>
          <a:p>
            <a:pPr lvl="0"/>
            <a:r>
              <a:rPr lang="ru-RU" sz="1200" dirty="0"/>
              <a:t>Николай </a:t>
            </a:r>
            <a:r>
              <a:rPr lang="ru-RU" sz="1200" dirty="0" err="1"/>
              <a:t>Квач</a:t>
            </a:r>
            <a:r>
              <a:rPr lang="ru-RU" sz="1200" dirty="0"/>
              <a:t> – (916) 706-8990</a:t>
            </a:r>
            <a:endParaRPr lang="en-US" sz="1200" dirty="0"/>
          </a:p>
          <a:p>
            <a:pPr lvl="0"/>
            <a:r>
              <a:rPr lang="ru-RU" sz="1200" dirty="0"/>
              <a:t>Михаил Авраменко – (916) </a:t>
            </a:r>
            <a:r>
              <a:rPr lang="ru-RU" sz="1200" dirty="0" smtClean="0"/>
              <a:t>616-0919</a:t>
            </a:r>
          </a:p>
          <a:p>
            <a:pPr lvl="0"/>
            <a:endParaRPr lang="ru-RU" sz="1200" dirty="0"/>
          </a:p>
          <a:p>
            <a:pPr lvl="0"/>
            <a:r>
              <a:rPr lang="ru-RU" sz="1200" b="1" dirty="0" smtClean="0"/>
              <a:t>ИЛИ</a:t>
            </a:r>
          </a:p>
          <a:p>
            <a:pPr lvl="0"/>
            <a:endParaRPr lang="ru-RU" sz="1200" dirty="0"/>
          </a:p>
          <a:p>
            <a:r>
              <a:rPr lang="en-US" sz="1200" b="1" i="1" dirty="0"/>
              <a:t>Neighborhood Church</a:t>
            </a:r>
            <a:endParaRPr lang="en-US" sz="1200" dirty="0"/>
          </a:p>
          <a:p>
            <a:r>
              <a:rPr lang="en-US" sz="1200" dirty="0"/>
              <a:t>Lead Pastor Andrew Burchett</a:t>
            </a:r>
          </a:p>
          <a:p>
            <a:r>
              <a:rPr lang="en-US" sz="1200" dirty="0"/>
              <a:t>2801 Notre Dame Blvd. </a:t>
            </a:r>
          </a:p>
          <a:p>
            <a:r>
              <a:rPr lang="en-US" sz="1200" dirty="0"/>
              <a:t>Chico, Ca 95928</a:t>
            </a:r>
          </a:p>
          <a:p>
            <a:r>
              <a:rPr lang="en-US" sz="1200" dirty="0" smtClean="0"/>
              <a:t>530-343-6006</a:t>
            </a:r>
            <a:endParaRPr lang="ru-RU" sz="1200" dirty="0" smtClean="0"/>
          </a:p>
          <a:p>
            <a:endParaRPr lang="ru-RU" sz="1200" dirty="0"/>
          </a:p>
          <a:p>
            <a:r>
              <a:rPr lang="en-US" sz="1200" b="1" dirty="0"/>
              <a:t>Hope Crisis Response Network</a:t>
            </a:r>
            <a:r>
              <a:rPr lang="en-US" sz="1200" dirty="0"/>
              <a:t/>
            </a:r>
            <a:br>
              <a:rPr lang="en-US" sz="1200" dirty="0"/>
            </a:br>
            <a:r>
              <a:rPr lang="en-US" sz="1200" dirty="0"/>
              <a:t>Kevin Cox</a:t>
            </a:r>
            <a:br>
              <a:rPr lang="en-US" sz="1200" dirty="0"/>
            </a:br>
            <a:r>
              <a:rPr lang="en-US" sz="1200" dirty="0"/>
              <a:t>P.O. Box 967</a:t>
            </a:r>
            <a:br>
              <a:rPr lang="en-US" sz="1200" dirty="0"/>
            </a:br>
            <a:r>
              <a:rPr lang="en-US" sz="1200" dirty="0"/>
              <a:t>Middletown, CA 95461</a:t>
            </a:r>
          </a:p>
          <a:p>
            <a:r>
              <a:rPr lang="en-US" sz="1200" dirty="0"/>
              <a:t>E-mail: kevin@hern.info</a:t>
            </a:r>
            <a:br>
              <a:rPr lang="en-US" sz="1200" dirty="0"/>
            </a:br>
            <a:r>
              <a:rPr lang="en-US" sz="1200" dirty="0"/>
              <a:t>www.hern.info</a:t>
            </a:r>
          </a:p>
          <a:p>
            <a:endParaRPr lang="en-US" sz="1200" dirty="0"/>
          </a:p>
          <a:p>
            <a:endParaRPr lang="en-US" sz="1200" dirty="0"/>
          </a:p>
        </p:txBody>
      </p:sp>
      <p:sp>
        <p:nvSpPr>
          <p:cNvPr id="35" name="Text Placeholder 41"/>
          <p:cNvSpPr>
            <a:spLocks noGrp="1"/>
          </p:cNvSpPr>
          <p:nvPr>
            <p:ph type="body" sz="quarter" idx="31"/>
          </p:nvPr>
        </p:nvSpPr>
        <p:spPr>
          <a:xfrm>
            <a:off x="3684270" y="552451"/>
            <a:ext cx="2800350" cy="428599"/>
          </a:xfrm>
        </p:spPr>
        <p:txBody>
          <a:bodyPr/>
          <a:lstStyle/>
          <a:p>
            <a:pPr marL="0" lvl="0" indent="0">
              <a:buNone/>
            </a:pPr>
            <a:r>
              <a:rPr lang="ru-RU" sz="1200" b="1" dirty="0"/>
              <a:t>МАТЕРИАЛЬНАЯ</a:t>
            </a:r>
            <a:r>
              <a:rPr lang="ru-RU" b="1" dirty="0"/>
              <a:t> </a:t>
            </a:r>
            <a:r>
              <a:rPr lang="ru-RU" sz="1200" b="1" dirty="0" smtClean="0"/>
              <a:t>ПОМОЩЬ – ПОЖЕРТВОВАНИЯ</a:t>
            </a:r>
            <a:endParaRPr lang="en-US" sz="1200" dirty="0"/>
          </a:p>
        </p:txBody>
      </p:sp>
      <p:cxnSp>
        <p:nvCxnSpPr>
          <p:cNvPr id="36" name="Straight Connector 35"/>
          <p:cNvCxnSpPr/>
          <p:nvPr/>
        </p:nvCxnSpPr>
        <p:spPr>
          <a:xfrm>
            <a:off x="1014603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2"/>
          <p:cNvCxnSpPr/>
          <p:nvPr/>
        </p:nvCxnSpPr>
        <p:spPr>
          <a:xfrm>
            <a:off x="676275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3754755" y="981050"/>
            <a:ext cx="2907030" cy="2400657"/>
          </a:xfrm>
          <a:prstGeom prst="rect">
            <a:avLst/>
          </a:prstGeom>
          <a:noFill/>
        </p:spPr>
        <p:txBody>
          <a:bodyPr wrap="square" rtlCol="0">
            <a:spAutoFit/>
          </a:bodyPr>
          <a:lstStyle/>
          <a:p>
            <a:r>
              <a:rPr lang="ru-RU" sz="1200" dirty="0"/>
              <a:t>Выписать и послать </a:t>
            </a:r>
            <a:r>
              <a:rPr lang="ru-RU" sz="1200" dirty="0" smtClean="0"/>
              <a:t>чек: </a:t>
            </a:r>
            <a:endParaRPr lang="ru-RU" sz="1200" dirty="0"/>
          </a:p>
          <a:p>
            <a:r>
              <a:rPr lang="en-US" sz="1200" dirty="0"/>
              <a:t>PCSBA</a:t>
            </a:r>
          </a:p>
          <a:p>
            <a:r>
              <a:rPr lang="en-US" sz="1200" dirty="0"/>
              <a:t>639 </a:t>
            </a:r>
            <a:r>
              <a:rPr lang="en-US" sz="1200" dirty="0" err="1"/>
              <a:t>Welland</a:t>
            </a:r>
            <a:r>
              <a:rPr lang="en-US" sz="1200" dirty="0"/>
              <a:t> Way</a:t>
            </a:r>
          </a:p>
          <a:p>
            <a:r>
              <a:rPr lang="en-US" sz="1200" dirty="0"/>
              <a:t>West Sacramento, CA </a:t>
            </a:r>
            <a:r>
              <a:rPr lang="en-US" sz="1200" dirty="0" smtClean="0"/>
              <a:t>95605</a:t>
            </a:r>
            <a:endParaRPr lang="en-US" sz="1200" dirty="0"/>
          </a:p>
          <a:p>
            <a:r>
              <a:rPr lang="ru-RU" sz="1000" dirty="0"/>
              <a:t>В графе </a:t>
            </a:r>
            <a:r>
              <a:rPr lang="en-US" sz="1000" dirty="0"/>
              <a:t>For </a:t>
            </a:r>
            <a:r>
              <a:rPr lang="ru-RU" sz="1000" dirty="0" smtClean="0"/>
              <a:t>указать </a:t>
            </a:r>
            <a:r>
              <a:rPr lang="ru-RU" sz="1000" dirty="0"/>
              <a:t>«</a:t>
            </a:r>
            <a:r>
              <a:rPr lang="en-US" sz="1000" dirty="0"/>
              <a:t>For Paradise fire victims»</a:t>
            </a:r>
          </a:p>
          <a:p>
            <a:endParaRPr lang="en-US" sz="1200" dirty="0"/>
          </a:p>
          <a:p>
            <a:r>
              <a:rPr lang="ru-RU" sz="1200" dirty="0" smtClean="0"/>
              <a:t>Пожертвовать </a:t>
            </a:r>
            <a:r>
              <a:rPr lang="ru-RU" sz="1200" dirty="0"/>
              <a:t>онлайн </a:t>
            </a:r>
            <a:r>
              <a:rPr lang="ru-RU" sz="1200" dirty="0" smtClean="0"/>
              <a:t>через вебсайт </a:t>
            </a:r>
            <a:r>
              <a:rPr lang="ru-RU" sz="1200" dirty="0"/>
              <a:t>Объединения - </a:t>
            </a:r>
            <a:r>
              <a:rPr lang="en-US" sz="1200" dirty="0"/>
              <a:t>https</a:t>
            </a:r>
            <a:r>
              <a:rPr lang="en-US" sz="1200" dirty="0" smtClean="0"/>
              <a:t>://pcsba.com</a:t>
            </a:r>
            <a:r>
              <a:rPr lang="ru-RU" sz="1200" dirty="0" smtClean="0"/>
              <a:t>, раздел О нас – Пожертвования – Пожертвования на общие нужды.</a:t>
            </a:r>
            <a:endParaRPr lang="ru-RU" sz="1200" dirty="0"/>
          </a:p>
          <a:p>
            <a:r>
              <a:rPr lang="ru-RU" sz="1000" dirty="0" smtClean="0"/>
              <a:t>В графе Комментарии указать «</a:t>
            </a:r>
            <a:r>
              <a:rPr lang="en-US" sz="1000" dirty="0" smtClean="0"/>
              <a:t>For Paradise fire victims»</a:t>
            </a:r>
          </a:p>
          <a:p>
            <a:endParaRPr lang="en-US" sz="1200" dirty="0"/>
          </a:p>
        </p:txBody>
      </p:sp>
      <p:sp>
        <p:nvSpPr>
          <p:cNvPr id="39" name="Text Placeholder 41"/>
          <p:cNvSpPr>
            <a:spLocks noGrp="1"/>
          </p:cNvSpPr>
          <p:nvPr>
            <p:ph type="body" sz="quarter" idx="31"/>
          </p:nvPr>
        </p:nvSpPr>
        <p:spPr>
          <a:xfrm>
            <a:off x="3684270" y="3381706"/>
            <a:ext cx="2876550" cy="428599"/>
          </a:xfrm>
        </p:spPr>
        <p:txBody>
          <a:bodyPr/>
          <a:lstStyle/>
          <a:p>
            <a:pPr marL="0" lvl="0" indent="0" algn="ctr">
              <a:buNone/>
            </a:pPr>
            <a:r>
              <a:rPr lang="ru-RU" sz="1200" b="1" dirty="0" smtClean="0"/>
              <a:t>ПОЛУЧИТЬ</a:t>
            </a:r>
            <a:br>
              <a:rPr lang="ru-RU" sz="1200" b="1" dirty="0" smtClean="0"/>
            </a:br>
            <a:r>
              <a:rPr lang="ru-RU" sz="1200" b="1" dirty="0" smtClean="0"/>
              <a:t>БОЛЬШЕ ИНФОРМАЦИИ</a:t>
            </a:r>
            <a:endParaRPr lang="en-US" sz="1200" dirty="0"/>
          </a:p>
        </p:txBody>
      </p:sp>
      <p:sp>
        <p:nvSpPr>
          <p:cNvPr id="40" name="TextBox 39"/>
          <p:cNvSpPr txBox="1"/>
          <p:nvPr/>
        </p:nvSpPr>
        <p:spPr>
          <a:xfrm>
            <a:off x="3777615" y="3905557"/>
            <a:ext cx="3007995" cy="3600986"/>
          </a:xfrm>
          <a:prstGeom prst="rect">
            <a:avLst/>
          </a:prstGeom>
          <a:noFill/>
        </p:spPr>
        <p:txBody>
          <a:bodyPr wrap="square" rtlCol="0">
            <a:spAutoFit/>
          </a:bodyPr>
          <a:lstStyle/>
          <a:p>
            <a:pPr lvl="0"/>
            <a:r>
              <a:rPr lang="ru-RU" sz="1200" dirty="0"/>
              <a:t>Николай </a:t>
            </a:r>
            <a:r>
              <a:rPr lang="ru-RU" sz="1200" dirty="0" err="1"/>
              <a:t>Квач</a:t>
            </a:r>
            <a:r>
              <a:rPr lang="ru-RU" sz="1200" dirty="0"/>
              <a:t> – (916) 706-8990</a:t>
            </a:r>
            <a:endParaRPr lang="en-US" sz="1200" dirty="0"/>
          </a:p>
          <a:p>
            <a:pPr lvl="0"/>
            <a:r>
              <a:rPr lang="ru-RU" sz="1200" dirty="0"/>
              <a:t>Михаил Авраменко – (916) </a:t>
            </a:r>
            <a:r>
              <a:rPr lang="ru-RU" sz="1200" dirty="0" smtClean="0"/>
              <a:t>616-0919</a:t>
            </a:r>
          </a:p>
          <a:p>
            <a:pPr lvl="0"/>
            <a:endParaRPr lang="ru-RU" sz="1200" dirty="0"/>
          </a:p>
          <a:p>
            <a:pPr lvl="0"/>
            <a:r>
              <a:rPr lang="ru-RU" sz="1200" b="1" dirty="0" smtClean="0"/>
              <a:t>ИЛИ</a:t>
            </a:r>
          </a:p>
          <a:p>
            <a:pPr lvl="0"/>
            <a:endParaRPr lang="ru-RU" sz="1200" dirty="0"/>
          </a:p>
          <a:p>
            <a:r>
              <a:rPr lang="en-US" sz="1200" b="1" i="1" dirty="0"/>
              <a:t>Neighborhood Church</a:t>
            </a:r>
            <a:endParaRPr lang="en-US" sz="1200" dirty="0"/>
          </a:p>
          <a:p>
            <a:r>
              <a:rPr lang="en-US" sz="1200" dirty="0"/>
              <a:t>Lead Pastor Andrew Burchett</a:t>
            </a:r>
          </a:p>
          <a:p>
            <a:r>
              <a:rPr lang="en-US" sz="1200" dirty="0"/>
              <a:t>2801 Notre Dame Blvd. </a:t>
            </a:r>
          </a:p>
          <a:p>
            <a:r>
              <a:rPr lang="en-US" sz="1200" dirty="0"/>
              <a:t>Chico, Ca 95928</a:t>
            </a:r>
          </a:p>
          <a:p>
            <a:r>
              <a:rPr lang="en-US" sz="1200" dirty="0" smtClean="0"/>
              <a:t>530-343-6006</a:t>
            </a:r>
            <a:endParaRPr lang="ru-RU" sz="1200" dirty="0" smtClean="0"/>
          </a:p>
          <a:p>
            <a:endParaRPr lang="ru-RU" sz="1200" dirty="0"/>
          </a:p>
          <a:p>
            <a:r>
              <a:rPr lang="en-US" sz="1200" b="1" dirty="0"/>
              <a:t>Hope Crisis Response Network</a:t>
            </a:r>
            <a:r>
              <a:rPr lang="en-US" sz="1200" dirty="0"/>
              <a:t/>
            </a:r>
            <a:br>
              <a:rPr lang="en-US" sz="1200" dirty="0"/>
            </a:br>
            <a:r>
              <a:rPr lang="en-US" sz="1200" dirty="0"/>
              <a:t>Kevin Cox</a:t>
            </a:r>
            <a:br>
              <a:rPr lang="en-US" sz="1200" dirty="0"/>
            </a:br>
            <a:r>
              <a:rPr lang="en-US" sz="1200" dirty="0"/>
              <a:t>P.O. Box 967</a:t>
            </a:r>
            <a:br>
              <a:rPr lang="en-US" sz="1200" dirty="0"/>
            </a:br>
            <a:r>
              <a:rPr lang="en-US" sz="1200" dirty="0"/>
              <a:t>Middletown, CA 95461</a:t>
            </a:r>
          </a:p>
          <a:p>
            <a:r>
              <a:rPr lang="en-US" sz="1200" dirty="0"/>
              <a:t>E-mail: kevin@hern.info</a:t>
            </a:r>
            <a:br>
              <a:rPr lang="en-US" sz="1200" dirty="0"/>
            </a:br>
            <a:r>
              <a:rPr lang="en-US" sz="1200" dirty="0"/>
              <a:t>www.hern.info</a:t>
            </a:r>
          </a:p>
          <a:p>
            <a:endParaRPr lang="en-US" sz="1200" dirty="0"/>
          </a:p>
          <a:p>
            <a:endParaRPr lang="en-US" sz="1200" dirty="0"/>
          </a:p>
        </p:txBody>
      </p:sp>
      <p:sp>
        <p:nvSpPr>
          <p:cNvPr id="48" name="Text Placeholder 41"/>
          <p:cNvSpPr>
            <a:spLocks noGrp="1"/>
          </p:cNvSpPr>
          <p:nvPr>
            <p:ph type="body" sz="quarter" idx="31"/>
          </p:nvPr>
        </p:nvSpPr>
        <p:spPr>
          <a:xfrm>
            <a:off x="6998969" y="552451"/>
            <a:ext cx="2800350" cy="428599"/>
          </a:xfrm>
        </p:spPr>
        <p:txBody>
          <a:bodyPr/>
          <a:lstStyle/>
          <a:p>
            <a:pPr marL="0" lvl="0" indent="0">
              <a:buNone/>
            </a:pPr>
            <a:r>
              <a:rPr lang="ru-RU" sz="1200" b="1" dirty="0"/>
              <a:t>МАТЕРИАЛЬНАЯ</a:t>
            </a:r>
            <a:r>
              <a:rPr lang="ru-RU" b="1" dirty="0"/>
              <a:t> </a:t>
            </a:r>
            <a:r>
              <a:rPr lang="ru-RU" sz="1200" b="1" dirty="0" smtClean="0"/>
              <a:t>ПОМОЩЬ – ПОЖЕРТВОВАНИЯ</a:t>
            </a:r>
            <a:endParaRPr lang="en-US" sz="1200" dirty="0"/>
          </a:p>
        </p:txBody>
      </p:sp>
      <p:cxnSp>
        <p:nvCxnSpPr>
          <p:cNvPr id="49" name="Straight Connector 48"/>
          <p:cNvCxnSpPr/>
          <p:nvPr/>
        </p:nvCxnSpPr>
        <p:spPr>
          <a:xfrm>
            <a:off x="13536929"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50" name="Straight Connector 2"/>
          <p:cNvCxnSpPr/>
          <p:nvPr/>
        </p:nvCxnSpPr>
        <p:spPr>
          <a:xfrm>
            <a:off x="10153649"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7069454" y="981050"/>
            <a:ext cx="2907030" cy="2400657"/>
          </a:xfrm>
          <a:prstGeom prst="rect">
            <a:avLst/>
          </a:prstGeom>
          <a:noFill/>
        </p:spPr>
        <p:txBody>
          <a:bodyPr wrap="square" rtlCol="0">
            <a:spAutoFit/>
          </a:bodyPr>
          <a:lstStyle/>
          <a:p>
            <a:r>
              <a:rPr lang="ru-RU" sz="1200" dirty="0"/>
              <a:t>Выписать и послать </a:t>
            </a:r>
            <a:r>
              <a:rPr lang="ru-RU" sz="1200" dirty="0" smtClean="0"/>
              <a:t>чек: </a:t>
            </a:r>
            <a:endParaRPr lang="ru-RU" sz="1200" dirty="0"/>
          </a:p>
          <a:p>
            <a:r>
              <a:rPr lang="en-US" sz="1200" dirty="0"/>
              <a:t>PCSBA</a:t>
            </a:r>
          </a:p>
          <a:p>
            <a:r>
              <a:rPr lang="en-US" sz="1200" dirty="0"/>
              <a:t>639 </a:t>
            </a:r>
            <a:r>
              <a:rPr lang="en-US" sz="1200" dirty="0" err="1"/>
              <a:t>Welland</a:t>
            </a:r>
            <a:r>
              <a:rPr lang="en-US" sz="1200" dirty="0"/>
              <a:t> Way</a:t>
            </a:r>
          </a:p>
          <a:p>
            <a:r>
              <a:rPr lang="en-US" sz="1200" dirty="0"/>
              <a:t>West Sacramento, CA </a:t>
            </a:r>
            <a:r>
              <a:rPr lang="en-US" sz="1200" dirty="0" smtClean="0"/>
              <a:t>95605</a:t>
            </a:r>
            <a:endParaRPr lang="en-US" sz="1200" dirty="0"/>
          </a:p>
          <a:p>
            <a:r>
              <a:rPr lang="ru-RU" sz="1000" dirty="0"/>
              <a:t>В графе </a:t>
            </a:r>
            <a:r>
              <a:rPr lang="en-US" sz="1000" dirty="0"/>
              <a:t>For </a:t>
            </a:r>
            <a:r>
              <a:rPr lang="ru-RU" sz="1000" dirty="0" smtClean="0"/>
              <a:t>указать </a:t>
            </a:r>
            <a:r>
              <a:rPr lang="ru-RU" sz="1000" dirty="0"/>
              <a:t>«</a:t>
            </a:r>
            <a:r>
              <a:rPr lang="en-US" sz="1000" dirty="0"/>
              <a:t>For Paradise fire victims»</a:t>
            </a:r>
          </a:p>
          <a:p>
            <a:endParaRPr lang="en-US" sz="1200" dirty="0"/>
          </a:p>
          <a:p>
            <a:r>
              <a:rPr lang="ru-RU" sz="1200" dirty="0" smtClean="0"/>
              <a:t>Пожертвовать </a:t>
            </a:r>
            <a:r>
              <a:rPr lang="ru-RU" sz="1200" dirty="0"/>
              <a:t>онлайн </a:t>
            </a:r>
            <a:r>
              <a:rPr lang="ru-RU" sz="1200" dirty="0" smtClean="0"/>
              <a:t>через вебсайт </a:t>
            </a:r>
            <a:r>
              <a:rPr lang="ru-RU" sz="1200" dirty="0"/>
              <a:t>Объединения - </a:t>
            </a:r>
            <a:r>
              <a:rPr lang="en-US" sz="1200" dirty="0"/>
              <a:t>https</a:t>
            </a:r>
            <a:r>
              <a:rPr lang="en-US" sz="1200" dirty="0" smtClean="0"/>
              <a:t>://pcsba.com</a:t>
            </a:r>
            <a:r>
              <a:rPr lang="ru-RU" sz="1200" dirty="0" smtClean="0"/>
              <a:t>, раздел О нас – Пожертвования – Пожертвования на общие нужды.</a:t>
            </a:r>
            <a:endParaRPr lang="ru-RU" sz="1200" dirty="0"/>
          </a:p>
          <a:p>
            <a:r>
              <a:rPr lang="ru-RU" sz="1000" dirty="0" smtClean="0"/>
              <a:t>В графе Комментарии указать «</a:t>
            </a:r>
            <a:r>
              <a:rPr lang="en-US" sz="1000" dirty="0" smtClean="0"/>
              <a:t>For Paradise fire victims»</a:t>
            </a:r>
          </a:p>
          <a:p>
            <a:endParaRPr lang="en-US" sz="1200" dirty="0"/>
          </a:p>
        </p:txBody>
      </p:sp>
      <p:sp>
        <p:nvSpPr>
          <p:cNvPr id="52" name="Text Placeholder 41"/>
          <p:cNvSpPr>
            <a:spLocks noGrp="1"/>
          </p:cNvSpPr>
          <p:nvPr>
            <p:ph type="body" sz="quarter" idx="31"/>
          </p:nvPr>
        </p:nvSpPr>
        <p:spPr>
          <a:xfrm>
            <a:off x="6998969" y="3381706"/>
            <a:ext cx="2876550" cy="428599"/>
          </a:xfrm>
        </p:spPr>
        <p:txBody>
          <a:bodyPr/>
          <a:lstStyle/>
          <a:p>
            <a:pPr marL="0" lvl="0" indent="0" algn="ctr">
              <a:buNone/>
            </a:pPr>
            <a:r>
              <a:rPr lang="ru-RU" sz="1200" b="1" dirty="0" smtClean="0"/>
              <a:t>ПОЛУЧИТЬ</a:t>
            </a:r>
            <a:br>
              <a:rPr lang="ru-RU" sz="1200" b="1" dirty="0" smtClean="0"/>
            </a:br>
            <a:r>
              <a:rPr lang="ru-RU" sz="1200" b="1" dirty="0" smtClean="0"/>
              <a:t>БОЛЬШЕ ИНФОРМАЦИИ</a:t>
            </a:r>
            <a:endParaRPr lang="en-US" sz="1200" dirty="0"/>
          </a:p>
        </p:txBody>
      </p:sp>
      <p:sp>
        <p:nvSpPr>
          <p:cNvPr id="53" name="TextBox 52"/>
          <p:cNvSpPr txBox="1"/>
          <p:nvPr/>
        </p:nvSpPr>
        <p:spPr>
          <a:xfrm>
            <a:off x="7092314" y="3905557"/>
            <a:ext cx="3007995" cy="3600986"/>
          </a:xfrm>
          <a:prstGeom prst="rect">
            <a:avLst/>
          </a:prstGeom>
          <a:noFill/>
        </p:spPr>
        <p:txBody>
          <a:bodyPr wrap="square" rtlCol="0">
            <a:spAutoFit/>
          </a:bodyPr>
          <a:lstStyle/>
          <a:p>
            <a:pPr lvl="0"/>
            <a:r>
              <a:rPr lang="ru-RU" sz="1200" dirty="0"/>
              <a:t>Николай </a:t>
            </a:r>
            <a:r>
              <a:rPr lang="ru-RU" sz="1200" dirty="0" err="1"/>
              <a:t>Квач</a:t>
            </a:r>
            <a:r>
              <a:rPr lang="ru-RU" sz="1200" dirty="0"/>
              <a:t> – (916) 706-8990</a:t>
            </a:r>
            <a:endParaRPr lang="en-US" sz="1200" dirty="0"/>
          </a:p>
          <a:p>
            <a:pPr lvl="0"/>
            <a:r>
              <a:rPr lang="ru-RU" sz="1200" dirty="0"/>
              <a:t>Михаил Авраменко – (916) </a:t>
            </a:r>
            <a:r>
              <a:rPr lang="ru-RU" sz="1200" dirty="0" smtClean="0"/>
              <a:t>616-0919</a:t>
            </a:r>
          </a:p>
          <a:p>
            <a:pPr lvl="0"/>
            <a:endParaRPr lang="ru-RU" sz="1200" dirty="0"/>
          </a:p>
          <a:p>
            <a:pPr lvl="0"/>
            <a:r>
              <a:rPr lang="ru-RU" sz="1200" b="1" dirty="0" smtClean="0"/>
              <a:t>ИЛИ</a:t>
            </a:r>
          </a:p>
          <a:p>
            <a:pPr lvl="0"/>
            <a:endParaRPr lang="ru-RU" sz="1200" dirty="0"/>
          </a:p>
          <a:p>
            <a:r>
              <a:rPr lang="en-US" sz="1200" b="1" i="1" dirty="0"/>
              <a:t>Neighborhood Church</a:t>
            </a:r>
            <a:endParaRPr lang="en-US" sz="1200" dirty="0"/>
          </a:p>
          <a:p>
            <a:r>
              <a:rPr lang="en-US" sz="1200" dirty="0"/>
              <a:t>Lead Pastor Andrew Burchett</a:t>
            </a:r>
          </a:p>
          <a:p>
            <a:r>
              <a:rPr lang="en-US" sz="1200" dirty="0"/>
              <a:t>2801 Notre Dame Blvd. </a:t>
            </a:r>
          </a:p>
          <a:p>
            <a:r>
              <a:rPr lang="en-US" sz="1200" dirty="0"/>
              <a:t>Chico, Ca 95928</a:t>
            </a:r>
          </a:p>
          <a:p>
            <a:r>
              <a:rPr lang="en-US" sz="1200" dirty="0" smtClean="0"/>
              <a:t>530-343-6006</a:t>
            </a:r>
            <a:endParaRPr lang="ru-RU" sz="1200" dirty="0" smtClean="0"/>
          </a:p>
          <a:p>
            <a:endParaRPr lang="ru-RU" sz="1200" dirty="0"/>
          </a:p>
          <a:p>
            <a:r>
              <a:rPr lang="en-US" sz="1200" b="1" dirty="0"/>
              <a:t>Hope Crisis Response Network</a:t>
            </a:r>
            <a:r>
              <a:rPr lang="en-US" sz="1200" dirty="0"/>
              <a:t/>
            </a:r>
            <a:br>
              <a:rPr lang="en-US" sz="1200" dirty="0"/>
            </a:br>
            <a:r>
              <a:rPr lang="en-US" sz="1200" dirty="0"/>
              <a:t>Kevin Cox</a:t>
            </a:r>
            <a:br>
              <a:rPr lang="en-US" sz="1200" dirty="0"/>
            </a:br>
            <a:r>
              <a:rPr lang="en-US" sz="1200" dirty="0"/>
              <a:t>P.O. Box 967</a:t>
            </a:r>
            <a:br>
              <a:rPr lang="en-US" sz="1200" dirty="0"/>
            </a:br>
            <a:r>
              <a:rPr lang="en-US" sz="1200" dirty="0"/>
              <a:t>Middletown, CA 95461</a:t>
            </a:r>
          </a:p>
          <a:p>
            <a:r>
              <a:rPr lang="en-US" sz="1200" dirty="0"/>
              <a:t>E-mail: kevin@hern.info</a:t>
            </a:r>
            <a:br>
              <a:rPr lang="en-US" sz="1200" dirty="0"/>
            </a:br>
            <a:r>
              <a:rPr lang="en-US" sz="1200" dirty="0"/>
              <a:t>www.hern.info</a:t>
            </a:r>
          </a:p>
          <a:p>
            <a:endParaRPr lang="en-US" sz="1200" dirty="0"/>
          </a:p>
          <a:p>
            <a:endParaRPr lang="en-US" sz="1200" dirty="0"/>
          </a:p>
        </p:txBody>
      </p:sp>
    </p:spTree>
    <p:extLst>
      <p:ext uri="{BB962C8B-B14F-4D97-AF65-F5344CB8AC3E}">
        <p14:creationId xmlns:p14="http://schemas.microsoft.com/office/powerpoint/2010/main" val="2005184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Travel Brochure 11 x 8.5">
  <a:themeElements>
    <a:clrScheme name="Travel Brochure">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oTvlRedBlutri.potx" id="{4977B726-3B8F-42AA-A775-DA2013E2240D}" vid="{DC246A5D-CD36-402A-887F-BF1606EB8D32}"/>
    </a:ext>
  </a:extLst>
</a:theme>
</file>

<file path=ppt/theme/theme2.xml><?xml version="1.0" encoding="utf-8"?>
<a:theme xmlns:a="http://schemas.openxmlformats.org/drawingml/2006/main" name="Office Theme">
  <a:themeElements>
    <a:clrScheme name="Travel Brochure">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Travel Brochure">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1E3E96A-01FB-48BF-BFE3-D012C9377E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21855C1A-AC47-4549-B0AC-CEFDEB735B56}">
  <ds:schemaRefs>
    <ds:schemaRef ds:uri="http://schemas.microsoft.com/office/2006/documentManagement/types"/>
    <ds:schemaRef ds:uri="http://schemas.openxmlformats.org/package/2006/metadata/core-properties"/>
    <ds:schemaRef ds:uri="http://www.w3.org/XML/1998/namespace"/>
    <ds:schemaRef ds:uri="http://schemas.microsoft.com/office/infopath/2007/PartnerControls"/>
    <ds:schemaRef ds:uri="http://schemas.microsoft.com/office/2006/metadata/properties"/>
    <ds:schemaRef ds:uri="http://purl.org/dc/terms/"/>
    <ds:schemaRef ds:uri="http://purl.org/dc/elements/1.1/"/>
    <ds:schemaRef ds:uri="http://purl.org/dc/dcmitype/"/>
  </ds:schemaRefs>
</ds:datastoreItem>
</file>

<file path=customXml/itemProps3.xml><?xml version="1.0" encoding="utf-8"?>
<ds:datastoreItem xmlns:ds="http://schemas.openxmlformats.org/officeDocument/2006/customXml" ds:itemID="{2C442E11-7072-4076-89FF-444E132B8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627</Words>
  <Application>Microsoft Office PowerPoint</Application>
  <PresentationFormat>Custom</PresentationFormat>
  <Paragraphs>113</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Constantia</vt:lpstr>
      <vt:lpstr>Travel Brochure 11 x 8.5</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2013-07-31T18:38:59Z</dcterms:created>
  <dcterms:modified xsi:type="dcterms:W3CDTF">2018-11-24T20:23:47Z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ies>
</file>